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8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9/3/2021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3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97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9/3/2021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8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9/3/2021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1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9/3/2021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3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99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9/3/2021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17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9/3/2021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14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9/3/2021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81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9/3/2021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85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14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9789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FC5398-C628-478A-822A-BE6CBC515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0894" y="706167"/>
            <a:ext cx="4176680" cy="1254525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lgerian" panose="04020705040A02060702" pitchFamily="82" charset="0"/>
              </a:rPr>
              <a:t>Idol </a:t>
            </a:r>
            <a:r>
              <a:rPr lang="en-US" sz="2800" dirty="0" err="1">
                <a:solidFill>
                  <a:schemeClr val="tx1"/>
                </a:solidFill>
                <a:latin typeface="Algerian" panose="04020705040A02060702" pitchFamily="82" charset="0"/>
              </a:rPr>
              <a:t>vorstellen</a:t>
            </a:r>
            <a:endParaRPr lang="en-US" sz="28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730D41-D3A4-4CFC-91DC-62E6A5AE5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3790" y="2118220"/>
            <a:ext cx="4176680" cy="3768613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Arial Rounded MT Bold" panose="020F0704030504030204" pitchFamily="34" charset="0"/>
              </a:rPr>
              <a:t>Karin </a:t>
            </a:r>
            <a:r>
              <a:rPr lang="en-US" b="1" dirty="0" err="1">
                <a:latin typeface="Arial Rounded MT Bold" panose="020F0704030504030204" pitchFamily="34" charset="0"/>
              </a:rPr>
              <a:t>novilda</a:t>
            </a:r>
            <a:r>
              <a:rPr lang="en-US" b="1" dirty="0"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latin typeface="Arial Rounded MT Bold" panose="020F0704030504030204" pitchFamily="34" charset="0"/>
              </a:rPr>
              <a:t>sulaiman</a:t>
            </a:r>
            <a:r>
              <a:rPr lang="en-US" b="1" dirty="0">
                <a:latin typeface="Arial Rounded MT Bold" panose="020F0704030504030204" pitchFamily="34" charset="0"/>
              </a:rPr>
              <a:t> (</a:t>
            </a:r>
            <a:r>
              <a:rPr lang="en-US" b="1" dirty="0" err="1">
                <a:latin typeface="Arial Rounded MT Bold" panose="020F0704030504030204" pitchFamily="34" charset="0"/>
              </a:rPr>
              <a:t>awkarin</a:t>
            </a:r>
            <a:r>
              <a:rPr lang="en-US" b="1" dirty="0">
                <a:latin typeface="Arial Rounded MT Bold" panose="020F0704030504030204" pitchFamily="34" charset="0"/>
              </a:rPr>
              <a:t>), </a:t>
            </a:r>
            <a:r>
              <a:rPr lang="en-US" dirty="0">
                <a:latin typeface="Arial Rounded MT Bold" panose="020F0704030504030204" pitchFamily="34" charset="0"/>
              </a:rPr>
              <a:t>23. Sie </a:t>
            </a:r>
            <a:r>
              <a:rPr lang="en-US" dirty="0" err="1">
                <a:latin typeface="Arial Rounded MT Bold" panose="020F0704030504030204" pitchFamily="34" charset="0"/>
              </a:rPr>
              <a:t>kommt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aus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indonesien</a:t>
            </a:r>
            <a:r>
              <a:rPr lang="en-US" dirty="0">
                <a:latin typeface="Arial Rounded MT Bold" panose="020F0704030504030204" pitchFamily="34" charset="0"/>
              </a:rPr>
              <a:t> und </a:t>
            </a:r>
            <a:r>
              <a:rPr lang="en-US" dirty="0" err="1">
                <a:latin typeface="Arial Rounded MT Bold" panose="020F0704030504030204" pitchFamily="34" charset="0"/>
              </a:rPr>
              <a:t>sie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wohnt</a:t>
            </a:r>
            <a:r>
              <a:rPr lang="en-US" dirty="0">
                <a:latin typeface="Arial Rounded MT Bold" panose="020F0704030504030204" pitchFamily="34" charset="0"/>
              </a:rPr>
              <a:t> in </a:t>
            </a:r>
            <a:r>
              <a:rPr lang="en-US" dirty="0" err="1">
                <a:latin typeface="Arial Rounded MT Bold" panose="020F0704030504030204" pitchFamily="34" charset="0"/>
              </a:rPr>
              <a:t>jakarta</a:t>
            </a:r>
            <a:r>
              <a:rPr lang="en-US" dirty="0">
                <a:latin typeface="Arial Rounded MT Bold" panose="020F0704030504030204" pitchFamily="34" charset="0"/>
              </a:rPr>
              <a:t>. </a:t>
            </a:r>
            <a:r>
              <a:rPr lang="en-US" dirty="0" err="1">
                <a:latin typeface="Arial Rounded MT Bold" panose="020F0704030504030204" pitchFamily="34" charset="0"/>
              </a:rPr>
              <a:t>sie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latin typeface="Arial Rounded MT Bold" panose="020F0704030504030204" pitchFamily="34" charset="0"/>
              </a:rPr>
              <a:t>ist</a:t>
            </a:r>
            <a:r>
              <a:rPr lang="en-US" dirty="0">
                <a:latin typeface="Arial Rounded MT Bold" panose="020F0704030504030204" pitchFamily="34" charset="0"/>
              </a:rPr>
              <a:t> influencer, </a:t>
            </a:r>
            <a:r>
              <a:rPr lang="en-US" dirty="0" err="1">
                <a:latin typeface="Arial Rounded MT Bold" panose="020F0704030504030204" pitchFamily="34" charset="0"/>
              </a:rPr>
              <a:t>aktiv</a:t>
            </a:r>
            <a:r>
              <a:rPr lang="en-US" dirty="0">
                <a:latin typeface="Arial Rounded MT Bold" panose="020F0704030504030204" pitchFamily="34" charset="0"/>
              </a:rPr>
              <a:t> auf Instagram und </a:t>
            </a:r>
            <a:r>
              <a:rPr lang="en-US" dirty="0" err="1">
                <a:latin typeface="Arial Rounded MT Bold" panose="020F0704030504030204" pitchFamily="34" charset="0"/>
              </a:rPr>
              <a:t>youtube</a:t>
            </a:r>
            <a:r>
              <a:rPr lang="en-US" dirty="0">
                <a:latin typeface="Arial Rounded MT Bold" panose="020F0704030504030204" pitchFamily="34" charset="0"/>
              </a:rPr>
              <a:t>. </a:t>
            </a:r>
            <a:r>
              <a:rPr lang="de-DE" dirty="0">
                <a:latin typeface="Arial Rounded MT Bold" panose="020F0704030504030204" pitchFamily="34" charset="0"/>
              </a:rPr>
              <a:t>Sie ist nicht verheiratet. Sie ist noch Single. Sie hobbys ist Tauchen and reisen. Jetzt macht sie Urlaub auf Bali, sie ist mit seinen freunden im urlaub.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9235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7DF786-59CB-4DA8-AD5D-24AC0261E0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443" y="107156"/>
            <a:ext cx="5340902" cy="664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8736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Override1.xml><?xml version="1.0" encoding="utf-8"?>
<a:themeOverride xmlns:a="http://schemas.openxmlformats.org/drawingml/2006/main">
  <a:clrScheme name="DividendVTI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ED8428"/>
    </a:accent1>
    <a:accent2>
      <a:srgbClr val="E6C46D"/>
    </a:accent2>
    <a:accent3>
      <a:srgbClr val="537685"/>
    </a:accent3>
    <a:accent4>
      <a:srgbClr val="969FA7"/>
    </a:accent4>
    <a:accent5>
      <a:srgbClr val="A9C37C"/>
    </a:accent5>
    <a:accent6>
      <a:srgbClr val="5A8071"/>
    </a:accent6>
    <a:hlink>
      <a:srgbClr val="828282"/>
    </a:hlink>
    <a:folHlink>
      <a:srgbClr val="A5A5A5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455B2D-BAB7-438A-85DA-0266A24CB79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D8C6403A-684A-431F-8F36-A24C99E286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F95FD5-1F25-4FA5-84C8-2AB1AFB896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{14377BD0-8796-4B35-9EBF-C6362C7E1290}tf11964407_win32</Template>
  <TotalTime>42</TotalTime>
  <Words>62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Algerian</vt:lpstr>
      <vt:lpstr>Arial Rounded MT Bold</vt:lpstr>
      <vt:lpstr>Franklin Gothic Book</vt:lpstr>
      <vt:lpstr>Franklin Gothic Demi</vt:lpstr>
      <vt:lpstr>Gill Sans MT</vt:lpstr>
      <vt:lpstr>Wingdings 2</vt:lpstr>
      <vt:lpstr>DividendVTI</vt:lpstr>
      <vt:lpstr>Idol vorstellen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Idol vorstellen</dc:title>
  <dc:creator>Catherine Moserra</dc:creator>
  <cp:lastModifiedBy>Catherine Moserra</cp:lastModifiedBy>
  <cp:revision>1</cp:revision>
  <dcterms:created xsi:type="dcterms:W3CDTF">2021-09-03T04:33:18Z</dcterms:created>
  <dcterms:modified xsi:type="dcterms:W3CDTF">2021-09-03T05:15:33Z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